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56" r:id="rId3"/>
    <p:sldId id="272" r:id="rId4"/>
    <p:sldId id="268" r:id="rId5"/>
    <p:sldId id="276" r:id="rId6"/>
    <p:sldId id="269" r:id="rId7"/>
    <p:sldId id="273" r:id="rId8"/>
    <p:sldId id="270" r:id="rId9"/>
    <p:sldId id="274" r:id="rId10"/>
    <p:sldId id="271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471" autoAdjust="0"/>
  </p:normalViewPr>
  <p:slideViewPr>
    <p:cSldViewPr snapToGrid="0">
      <p:cViewPr varScale="1">
        <p:scale>
          <a:sx n="62" d="100"/>
          <a:sy n="62" d="100"/>
        </p:scale>
        <p:origin x="258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400" y="-31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81940-DBFD-4D16-901F-433C17408026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95C6B-1E77-4F4B-B5D8-7E51891F96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887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Introduce new staff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D95C6B-1E77-4F4B-B5D8-7E51891F966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1359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D95C6B-1E77-4F4B-B5D8-7E51891F966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849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D95C6B-1E77-4F4B-B5D8-7E51891F966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291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D95C6B-1E77-4F4B-B5D8-7E51891F966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958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D95C6B-1E77-4F4B-B5D8-7E51891F966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77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D95C6B-1E77-4F4B-B5D8-7E51891F966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239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D95C6B-1E77-4F4B-B5D8-7E51891F966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15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D95C6B-1E77-4F4B-B5D8-7E51891F966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523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D95C6B-1E77-4F4B-B5D8-7E51891F966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68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D95C6B-1E77-4F4B-B5D8-7E51891F966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195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D95C6B-1E77-4F4B-B5D8-7E51891F966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273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E320E-1A83-1161-0AEC-A3CB272EAC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0E3105-C741-5D7F-3E3F-93FA0D2F5C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98133-E93C-3F57-166D-E12C716F4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4DC-C408-4F55-A13B-1F0535FD293A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E052A-44D7-8A7B-59D8-C2BD06D32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771CC-6AF0-1646-7DC1-FEFFE1FA5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87BB-3DDF-4290-AAC0-068C2ABDC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76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1230B-9B31-8BF4-3E89-8B3AE3125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F89703-BF5A-75E8-A1C5-96C6BA085A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A8A3-93D5-5F6F-8464-128F39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4DC-C408-4F55-A13B-1F0535FD293A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D0666-3E06-13A2-6F2C-8986DE603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7F7CD-EC04-4455-042F-5D14682AB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87BB-3DDF-4290-AAC0-068C2ABDC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8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05FBD6-FCDA-0518-7353-5E39676CB1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1F74AC-B8B1-1E7B-395E-1A8582C716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BEC0FA-EBF1-A1E7-1F60-95503E7C1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4DC-C408-4F55-A13B-1F0535FD293A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C061F-DFBB-7E71-153B-F440A8B2C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6DFB8-4F3C-AB16-0C7A-A77CF6444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87BB-3DDF-4290-AAC0-068C2ABDC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544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29FEF-3251-E4CF-0468-6F4C31F2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090C0-C50B-FD1E-F3DC-7498FDE00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8CE3F-BF5B-1747-8296-3125D6560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4DC-C408-4F55-A13B-1F0535FD293A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E0205-A4D4-4B33-BBDC-EB625B75B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5C0A3-553A-E9FA-C6E1-AA972D46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87BB-3DDF-4290-AAC0-068C2ABDC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923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4B473-9BB2-AE24-4BA4-87569193C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E743F-B129-8597-542C-393880C58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C8FCB-25D7-4CC3-6669-5A3647476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4DC-C408-4F55-A13B-1F0535FD293A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C1415-7B00-A9D0-8BDC-572E8CB7A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4732F-5AB1-A8FF-3A81-D0A9FE93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87BB-3DDF-4290-AAC0-068C2ABDC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851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F608B-05BD-1DC6-F142-F0A61950F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04CBA-ABFD-2B15-BDAE-D99C997ECB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CF2052-36DA-FCEE-06B9-CDE2577C3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A9DFCC-F671-15CA-52C2-E27CDB902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4DC-C408-4F55-A13B-1F0535FD293A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D7F5B1-71FF-0837-1556-EED487820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55ED3E-AF28-BB1A-037A-E83ECFD7A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87BB-3DDF-4290-AAC0-068C2ABDC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50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7FC6A-A0A3-77A3-5D83-1145294B3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11B8CE-59FA-5D30-9920-93560C825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955534-5560-5DD7-64DF-ABBC281CF9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5B7737-DF2F-8282-E4B1-6340ABC42A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5174A9-071B-6A3C-E4FA-EC556A9402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6ED8C9-80F2-12BD-FB3C-B057FFAE3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4DC-C408-4F55-A13B-1F0535FD293A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2654F1-17F0-0C91-A117-B5D244917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9D474D-9899-9CB2-4630-A8C56F0F0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87BB-3DDF-4290-AAC0-068C2ABDC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728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B4F85-5192-CA99-3C67-753BB0098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D7952F-C8AF-4108-29A9-6843EC6D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4DC-C408-4F55-A13B-1F0535FD293A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BBCD5E-7120-AA8D-4C4E-C8A0029D1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562EA4-6B05-C92E-F7BA-666F01C8C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87BB-3DDF-4290-AAC0-068C2ABDC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6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FAE762-0B0A-4B3E-2195-F39588246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4DC-C408-4F55-A13B-1F0535FD293A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E5FA2E-43B1-007E-426A-152768311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3DF1B8-3208-9B57-DA69-E89BCAE14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87BB-3DDF-4290-AAC0-068C2ABDC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789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5EE7A-A6E4-965F-794A-BD075FD00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37745-0FF3-07BF-1AE4-266694E3C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C96699-367B-8FDE-114B-16448E9ED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961206-5FB1-0596-FB34-D497A8B37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4DC-C408-4F55-A13B-1F0535FD293A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57A54B-6720-E36C-33B0-6D6AC4EA1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C631C-06D0-BD00-2E1C-BACA49E15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87BB-3DDF-4290-AAC0-068C2ABDC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3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39B86-B048-E2E3-E3FE-E3D967357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B244FF-93E4-7B71-02C2-CAE17F96CC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6DC1D2-9A6D-1521-2289-BF4C181A5B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6F77CE-A6F4-FA35-3381-165DBFADE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4DC-C408-4F55-A13B-1F0535FD293A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2ADEE-0665-EA2F-C777-277865BEC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350A52-B481-FD9B-FEAB-4B1BEBFD1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87BB-3DDF-4290-AAC0-068C2ABDC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40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39D590-2657-BFE5-F142-426FF20E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6F36C-4BAD-C4C6-E03D-10ECBC238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CDA57-E6D0-C333-1F8B-F2FDE894B6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724DC-C408-4F55-A13B-1F0535FD293A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7E31A-B594-E44C-062B-E2AD104C1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A24EB-7FCF-4076-D935-69035BDBFF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587BB-3DDF-4290-AAC0-068C2ABDC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396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8,987 Girl Thinking Illustrations &amp; Clip Art - iStock | Girl thinking  pensive, Asian girl thinking, Girl thinking white background">
            <a:extLst>
              <a:ext uri="{FF2B5EF4-FFF2-40B4-BE49-F238E27FC236}">
                <a16:creationId xmlns:a16="http://schemas.microsoft.com/office/drawing/2014/main" id="{4B7F74A4-D077-6278-7C28-F026FBCD8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91" y="570153"/>
            <a:ext cx="3648075" cy="582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DAAF191D-34B7-E9E6-7507-45E96D42C9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0971" y="0"/>
            <a:ext cx="1600279" cy="120341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AED150C5-1AF1-C259-61A7-6A93D595E3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6893" y="3041461"/>
            <a:ext cx="7354078" cy="1952947"/>
          </a:xfrm>
          <a:noFill/>
        </p:spPr>
        <p:txBody>
          <a:bodyPr anchor="ctr">
            <a:normAutofit fontScale="90000"/>
          </a:bodyPr>
          <a:lstStyle/>
          <a:p>
            <a:r>
              <a:rPr lang="en-GB" sz="53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 we have rules even if they stop us doing what we want to do? </a:t>
            </a:r>
            <a:br>
              <a:rPr lang="en-GB" sz="36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36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061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DAAF191D-34B7-E9E6-7507-45E96D42C9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081" y="347780"/>
            <a:ext cx="1618699" cy="121136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28288D-9F81-CD4A-0D08-792458321DC6}"/>
              </a:ext>
            </a:extLst>
          </p:cNvPr>
          <p:cNvSpPr txBox="1"/>
          <p:nvPr/>
        </p:nvSpPr>
        <p:spPr>
          <a:xfrm>
            <a:off x="395529" y="1559145"/>
            <a:ext cx="11400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194E2D-7B9F-0E10-F56D-B9E5DEE533C7}"/>
              </a:ext>
            </a:extLst>
          </p:cNvPr>
          <p:cNvSpPr txBox="1"/>
          <p:nvPr/>
        </p:nvSpPr>
        <p:spPr>
          <a:xfrm>
            <a:off x="1623527" y="2724539"/>
            <a:ext cx="79683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NTFPrint" panose="03000400000000000000" pitchFamily="66" charset="0"/>
              </a:rPr>
              <a:t>I want to go to the toilet whenever I want to. Surely I don’t need to ask for permission. </a:t>
            </a:r>
          </a:p>
        </p:txBody>
      </p:sp>
      <p:pic>
        <p:nvPicPr>
          <p:cNvPr id="6146" name="Picture 2" descr="Page 2 | Toilet Paper Clip Art Images - Free Download on Freepik">
            <a:extLst>
              <a:ext uri="{FF2B5EF4-FFF2-40B4-BE49-F238E27FC236}">
                <a16:creationId xmlns:a16="http://schemas.microsoft.com/office/drawing/2014/main" id="{1DCEA7D3-EC79-B742-729B-47D248C582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234" y="435672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42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DAAF191D-34B7-E9E6-7507-45E96D42C9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081" y="347780"/>
            <a:ext cx="1618699" cy="121136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28288D-9F81-CD4A-0D08-792458321DC6}"/>
              </a:ext>
            </a:extLst>
          </p:cNvPr>
          <p:cNvSpPr txBox="1"/>
          <p:nvPr/>
        </p:nvSpPr>
        <p:spPr>
          <a:xfrm>
            <a:off x="395529" y="1559145"/>
            <a:ext cx="11400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194E2D-7B9F-0E10-F56D-B9E5DEE533C7}"/>
              </a:ext>
            </a:extLst>
          </p:cNvPr>
          <p:cNvSpPr txBox="1"/>
          <p:nvPr/>
        </p:nvSpPr>
        <p:spPr>
          <a:xfrm>
            <a:off x="395529" y="2801507"/>
            <a:ext cx="10172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NTFPrint" panose="03000400000000000000" pitchFamily="66" charset="0"/>
              </a:rPr>
              <a:t>A – ask for permission </a:t>
            </a:r>
          </a:p>
          <a:p>
            <a:pPr algn="ctr"/>
            <a:r>
              <a:rPr lang="en-GB" sz="5400" dirty="0">
                <a:latin typeface="NTFPrint" panose="03000400000000000000" pitchFamily="66" charset="0"/>
              </a:rPr>
              <a:t>B – walk out the room and go anyway </a:t>
            </a:r>
          </a:p>
          <a:p>
            <a:pPr algn="ctr"/>
            <a:r>
              <a:rPr lang="en-GB" sz="5400" dirty="0">
                <a:latin typeface="NTFPrint" panose="03000400000000000000" pitchFamily="66" charset="0"/>
              </a:rPr>
              <a:t>C – Tell a friend you’re going but not the adult </a:t>
            </a:r>
          </a:p>
        </p:txBody>
      </p:sp>
      <p:pic>
        <p:nvPicPr>
          <p:cNvPr id="6146" name="Picture 2" descr="Page 2 | Toilet Paper Clip Art Images - Free Download on Freepik">
            <a:extLst>
              <a:ext uri="{FF2B5EF4-FFF2-40B4-BE49-F238E27FC236}">
                <a16:creationId xmlns:a16="http://schemas.microsoft.com/office/drawing/2014/main" id="{1DCEA7D3-EC79-B742-729B-47D248C582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3227" y="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554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030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DAAF191D-34B7-E9E6-7507-45E96D42C9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081" y="347780"/>
            <a:ext cx="1618699" cy="121136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28288D-9F81-CD4A-0D08-792458321DC6}"/>
              </a:ext>
            </a:extLst>
          </p:cNvPr>
          <p:cNvSpPr txBox="1"/>
          <p:nvPr/>
        </p:nvSpPr>
        <p:spPr>
          <a:xfrm>
            <a:off x="395529" y="1559145"/>
            <a:ext cx="11400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194E2D-7B9F-0E10-F56D-B9E5DEE533C7}"/>
              </a:ext>
            </a:extLst>
          </p:cNvPr>
          <p:cNvSpPr txBox="1"/>
          <p:nvPr/>
        </p:nvSpPr>
        <p:spPr>
          <a:xfrm>
            <a:off x="1623527" y="2724539"/>
            <a:ext cx="79683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NTFPrint" panose="03000400000000000000" pitchFamily="66" charset="0"/>
              </a:rPr>
              <a:t>Why do I need to walk to the bin and put my rubbish in it, it’s so far away? </a:t>
            </a:r>
          </a:p>
        </p:txBody>
      </p:sp>
      <p:pic>
        <p:nvPicPr>
          <p:cNvPr id="2050" name="Picture 2" descr="Premium Vector | Little kid with bad behavior do littering">
            <a:extLst>
              <a:ext uri="{FF2B5EF4-FFF2-40B4-BE49-F238E27FC236}">
                <a16:creationId xmlns:a16="http://schemas.microsoft.com/office/drawing/2014/main" id="{6759AC46-117B-2FB9-19DB-ACC619788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01" y="4479010"/>
            <a:ext cx="2405784" cy="212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75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DAAF191D-34B7-E9E6-7507-45E96D42C9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081" y="347780"/>
            <a:ext cx="1618699" cy="121136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28288D-9F81-CD4A-0D08-792458321DC6}"/>
              </a:ext>
            </a:extLst>
          </p:cNvPr>
          <p:cNvSpPr txBox="1"/>
          <p:nvPr/>
        </p:nvSpPr>
        <p:spPr>
          <a:xfrm>
            <a:off x="395529" y="1559145"/>
            <a:ext cx="11400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194E2D-7B9F-0E10-F56D-B9E5DEE533C7}"/>
              </a:ext>
            </a:extLst>
          </p:cNvPr>
          <p:cNvSpPr txBox="1"/>
          <p:nvPr/>
        </p:nvSpPr>
        <p:spPr>
          <a:xfrm>
            <a:off x="1126763" y="2713532"/>
            <a:ext cx="993847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NTFPrint" panose="03000400000000000000" pitchFamily="66" charset="0"/>
              </a:rPr>
              <a:t>A – Leave litter wherever he wants </a:t>
            </a:r>
          </a:p>
          <a:p>
            <a:pPr algn="ctr"/>
            <a:r>
              <a:rPr lang="en-GB" sz="5400" dirty="0">
                <a:latin typeface="NTFPrint" panose="03000400000000000000" pitchFamily="66" charset="0"/>
              </a:rPr>
              <a:t>B – Hope someone else will pick it up </a:t>
            </a:r>
          </a:p>
          <a:p>
            <a:pPr algn="ctr"/>
            <a:r>
              <a:rPr lang="en-GB" sz="5400" dirty="0">
                <a:latin typeface="NTFPrint" panose="03000400000000000000" pitchFamily="66" charset="0"/>
              </a:rPr>
              <a:t>C- pick it up himself and find a bin </a:t>
            </a:r>
          </a:p>
        </p:txBody>
      </p:sp>
      <p:pic>
        <p:nvPicPr>
          <p:cNvPr id="2050" name="Picture 2" descr="Premium Vector | Little kid with bad behavior do littering">
            <a:extLst>
              <a:ext uri="{FF2B5EF4-FFF2-40B4-BE49-F238E27FC236}">
                <a16:creationId xmlns:a16="http://schemas.microsoft.com/office/drawing/2014/main" id="{6759AC46-117B-2FB9-19DB-ACC619788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10" y="80990"/>
            <a:ext cx="2405784" cy="212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531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DAAF191D-34B7-E9E6-7507-45E96D42C9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081" y="347780"/>
            <a:ext cx="1618699" cy="121136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28288D-9F81-CD4A-0D08-792458321DC6}"/>
              </a:ext>
            </a:extLst>
          </p:cNvPr>
          <p:cNvSpPr txBox="1"/>
          <p:nvPr/>
        </p:nvSpPr>
        <p:spPr>
          <a:xfrm>
            <a:off x="395529" y="1559145"/>
            <a:ext cx="11400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194E2D-7B9F-0E10-F56D-B9E5DEE533C7}"/>
              </a:ext>
            </a:extLst>
          </p:cNvPr>
          <p:cNvSpPr txBox="1"/>
          <p:nvPr/>
        </p:nvSpPr>
        <p:spPr>
          <a:xfrm>
            <a:off x="1623527" y="2724539"/>
            <a:ext cx="79683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NTFPrint" panose="03000400000000000000" pitchFamily="66" charset="0"/>
              </a:rPr>
              <a:t>I don’t want to wear my uniform today. I want to wear my own clothes. </a:t>
            </a:r>
          </a:p>
        </p:txBody>
      </p:sp>
      <p:pic>
        <p:nvPicPr>
          <p:cNvPr id="3074" name="Picture 2" descr="3,329 School Uniform Clipart Images, Stock Photos &amp; Vectors | Shutterstock">
            <a:extLst>
              <a:ext uri="{FF2B5EF4-FFF2-40B4-BE49-F238E27FC236}">
                <a16:creationId xmlns:a16="http://schemas.microsoft.com/office/drawing/2014/main" id="{AB5762A0-C2C0-B232-BDAF-4EBE652749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6" t="2906" r="626" b="10048"/>
          <a:stretch/>
        </p:blipFill>
        <p:spPr bwMode="auto">
          <a:xfrm>
            <a:off x="9119784" y="3722822"/>
            <a:ext cx="2476500" cy="2321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58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DAAF191D-34B7-E9E6-7507-45E96D42C9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081" y="347780"/>
            <a:ext cx="1618699" cy="121136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28288D-9F81-CD4A-0D08-792458321DC6}"/>
              </a:ext>
            </a:extLst>
          </p:cNvPr>
          <p:cNvSpPr txBox="1"/>
          <p:nvPr/>
        </p:nvSpPr>
        <p:spPr>
          <a:xfrm>
            <a:off x="395529" y="1559145"/>
            <a:ext cx="11400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3074" name="Picture 2" descr="3,329 School Uniform Clipart Images, Stock Photos &amp; Vectors | Shutterstock">
            <a:extLst>
              <a:ext uri="{FF2B5EF4-FFF2-40B4-BE49-F238E27FC236}">
                <a16:creationId xmlns:a16="http://schemas.microsoft.com/office/drawing/2014/main" id="{AB5762A0-C2C0-B232-BDAF-4EBE652749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6" t="2906" r="626" b="10048"/>
          <a:stretch/>
        </p:blipFill>
        <p:spPr bwMode="auto">
          <a:xfrm>
            <a:off x="9119784" y="3722822"/>
            <a:ext cx="2476500" cy="2321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ED1E2C2-0506-9668-ADAD-0E96330F3123}"/>
              </a:ext>
            </a:extLst>
          </p:cNvPr>
          <p:cNvSpPr txBox="1"/>
          <p:nvPr/>
        </p:nvSpPr>
        <p:spPr>
          <a:xfrm>
            <a:off x="-117205" y="2492153"/>
            <a:ext cx="99384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NTFPrint" panose="03000400000000000000" pitchFamily="66" charset="0"/>
              </a:rPr>
              <a:t>A – Wear your craziest outfit! </a:t>
            </a:r>
          </a:p>
          <a:p>
            <a:pPr algn="ctr"/>
            <a:r>
              <a:rPr lang="en-GB" sz="5400" dirty="0">
                <a:latin typeface="NTFPrint" panose="03000400000000000000" pitchFamily="66" charset="0"/>
              </a:rPr>
              <a:t>B – Wear school uniform </a:t>
            </a:r>
          </a:p>
          <a:p>
            <a:pPr algn="ctr"/>
            <a:r>
              <a:rPr lang="en-GB" sz="5400" dirty="0">
                <a:latin typeface="NTFPrint" panose="03000400000000000000" pitchFamily="66" charset="0"/>
              </a:rPr>
              <a:t>C- Forget it- if I can’t wear my own clothes, I’m not going school to learn! </a:t>
            </a:r>
          </a:p>
        </p:txBody>
      </p:sp>
    </p:spTree>
    <p:extLst>
      <p:ext uri="{BB962C8B-B14F-4D97-AF65-F5344CB8AC3E}">
        <p14:creationId xmlns:p14="http://schemas.microsoft.com/office/powerpoint/2010/main" val="173537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DAAF191D-34B7-E9E6-7507-45E96D42C9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081" y="347780"/>
            <a:ext cx="1618699" cy="121136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28288D-9F81-CD4A-0D08-792458321DC6}"/>
              </a:ext>
            </a:extLst>
          </p:cNvPr>
          <p:cNvSpPr txBox="1"/>
          <p:nvPr/>
        </p:nvSpPr>
        <p:spPr>
          <a:xfrm>
            <a:off x="395529" y="1559145"/>
            <a:ext cx="11400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194E2D-7B9F-0E10-F56D-B9E5DEE533C7}"/>
              </a:ext>
            </a:extLst>
          </p:cNvPr>
          <p:cNvSpPr txBox="1"/>
          <p:nvPr/>
        </p:nvSpPr>
        <p:spPr>
          <a:xfrm>
            <a:off x="1670022" y="1940617"/>
            <a:ext cx="79683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NTFPrint" panose="03000400000000000000" pitchFamily="66" charset="0"/>
              </a:rPr>
              <a:t>Why do I need to learn my spellings each week? It takes </a:t>
            </a:r>
            <a:r>
              <a:rPr lang="en-GB" sz="5400" dirty="0" err="1">
                <a:latin typeface="NTFPrint" panose="03000400000000000000" pitchFamily="66" charset="0"/>
              </a:rPr>
              <a:t>sooo</a:t>
            </a:r>
            <a:r>
              <a:rPr lang="en-GB" sz="5400" dirty="0">
                <a:latin typeface="NTFPrint" panose="03000400000000000000" pitchFamily="66" charset="0"/>
              </a:rPr>
              <a:t> long. </a:t>
            </a:r>
          </a:p>
        </p:txBody>
      </p:sp>
      <p:pic>
        <p:nvPicPr>
          <p:cNvPr id="4098" name="Picture 2" descr="Spelling Class Stock Clipart | Royalty-Free | FreeImages">
            <a:extLst>
              <a:ext uri="{FF2B5EF4-FFF2-40B4-BE49-F238E27FC236}">
                <a16:creationId xmlns:a16="http://schemas.microsoft.com/office/drawing/2014/main" id="{2B103C52-DA6A-1908-B8F3-70FFF2FA85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29" y="3907502"/>
            <a:ext cx="3107088" cy="2526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330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DAAF191D-34B7-E9E6-7507-45E96D42C9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081" y="347780"/>
            <a:ext cx="1618699" cy="121136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28288D-9F81-CD4A-0D08-792458321DC6}"/>
              </a:ext>
            </a:extLst>
          </p:cNvPr>
          <p:cNvSpPr txBox="1"/>
          <p:nvPr/>
        </p:nvSpPr>
        <p:spPr>
          <a:xfrm>
            <a:off x="395529" y="1559145"/>
            <a:ext cx="11400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194E2D-7B9F-0E10-F56D-B9E5DEE533C7}"/>
              </a:ext>
            </a:extLst>
          </p:cNvPr>
          <p:cNvSpPr txBox="1"/>
          <p:nvPr/>
        </p:nvSpPr>
        <p:spPr>
          <a:xfrm>
            <a:off x="1026682" y="2770510"/>
            <a:ext cx="96361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NTFPrint" panose="03000400000000000000" pitchFamily="66" charset="0"/>
              </a:rPr>
              <a:t>A – practice a few each day </a:t>
            </a:r>
          </a:p>
          <a:p>
            <a:pPr algn="ctr"/>
            <a:r>
              <a:rPr lang="en-GB" sz="5400" dirty="0">
                <a:latin typeface="NTFPrint" panose="03000400000000000000" pitchFamily="66" charset="0"/>
              </a:rPr>
              <a:t>B – leave them and hope for the best </a:t>
            </a:r>
          </a:p>
          <a:p>
            <a:pPr algn="ctr"/>
            <a:r>
              <a:rPr lang="en-GB" sz="5400" dirty="0">
                <a:latin typeface="NTFPrint" panose="03000400000000000000" pitchFamily="66" charset="0"/>
              </a:rPr>
              <a:t>C – copy from a friend in the test </a:t>
            </a:r>
          </a:p>
        </p:txBody>
      </p:sp>
      <p:pic>
        <p:nvPicPr>
          <p:cNvPr id="4098" name="Picture 2" descr="Spelling Class Stock Clipart | Royalty-Free | FreeImages">
            <a:extLst>
              <a:ext uri="{FF2B5EF4-FFF2-40B4-BE49-F238E27FC236}">
                <a16:creationId xmlns:a16="http://schemas.microsoft.com/office/drawing/2014/main" id="{2B103C52-DA6A-1908-B8F3-70FFF2FA85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8434" y="0"/>
            <a:ext cx="3107088" cy="2526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123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DAAF191D-34B7-E9E6-7507-45E96D42C9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081" y="347780"/>
            <a:ext cx="1618699" cy="121136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28288D-9F81-CD4A-0D08-792458321DC6}"/>
              </a:ext>
            </a:extLst>
          </p:cNvPr>
          <p:cNvSpPr txBox="1"/>
          <p:nvPr/>
        </p:nvSpPr>
        <p:spPr>
          <a:xfrm>
            <a:off x="395529" y="1559145"/>
            <a:ext cx="11400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194E2D-7B9F-0E10-F56D-B9E5DEE533C7}"/>
              </a:ext>
            </a:extLst>
          </p:cNvPr>
          <p:cNvSpPr txBox="1"/>
          <p:nvPr/>
        </p:nvSpPr>
        <p:spPr>
          <a:xfrm>
            <a:off x="1623527" y="2724539"/>
            <a:ext cx="79683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NTFPrint" panose="03000400000000000000" pitchFamily="66" charset="0"/>
              </a:rPr>
              <a:t>Ah here we go, we have to vote for our book choice today. I know that my choice won’t win. There’s no point! </a:t>
            </a:r>
          </a:p>
        </p:txBody>
      </p:sp>
      <p:pic>
        <p:nvPicPr>
          <p:cNvPr id="5122" name="Picture 2" descr="5,873 Ballot Box Illustrations &amp; Clip Art - iStock | Vote, Voting booth,  Ballot box icon">
            <a:extLst>
              <a:ext uri="{FF2B5EF4-FFF2-40B4-BE49-F238E27FC236}">
                <a16:creationId xmlns:a16="http://schemas.microsoft.com/office/drawing/2014/main" id="{2AF71C87-0B87-949B-F623-4FB1A9BC7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1869" y="34778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0572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DAAF191D-34B7-E9E6-7507-45E96D42C9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081" y="347780"/>
            <a:ext cx="1618699" cy="121136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28288D-9F81-CD4A-0D08-792458321DC6}"/>
              </a:ext>
            </a:extLst>
          </p:cNvPr>
          <p:cNvSpPr txBox="1"/>
          <p:nvPr/>
        </p:nvSpPr>
        <p:spPr>
          <a:xfrm>
            <a:off x="395529" y="1559145"/>
            <a:ext cx="11400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194E2D-7B9F-0E10-F56D-B9E5DEE533C7}"/>
              </a:ext>
            </a:extLst>
          </p:cNvPr>
          <p:cNvSpPr txBox="1"/>
          <p:nvPr/>
        </p:nvSpPr>
        <p:spPr>
          <a:xfrm>
            <a:off x="1623527" y="2724539"/>
            <a:ext cx="908580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NTFPrint" panose="03000400000000000000" pitchFamily="66" charset="0"/>
              </a:rPr>
              <a:t>A – Don’t vote </a:t>
            </a:r>
          </a:p>
          <a:p>
            <a:pPr algn="ctr"/>
            <a:r>
              <a:rPr lang="en-GB" sz="5400" dirty="0">
                <a:latin typeface="NTFPrint" panose="03000400000000000000" pitchFamily="66" charset="0"/>
              </a:rPr>
              <a:t>B – Vote anyway as you never know</a:t>
            </a:r>
          </a:p>
          <a:p>
            <a:pPr algn="ctr"/>
            <a:r>
              <a:rPr lang="en-GB" sz="5400" dirty="0">
                <a:latin typeface="NTFPrint" panose="03000400000000000000" pitchFamily="66" charset="0"/>
              </a:rPr>
              <a:t>C – get upset </a:t>
            </a:r>
          </a:p>
        </p:txBody>
      </p:sp>
      <p:pic>
        <p:nvPicPr>
          <p:cNvPr id="5122" name="Picture 2" descr="5,873 Ballot Box Illustrations &amp; Clip Art - iStock | Vote, Voting booth,  Ballot box icon">
            <a:extLst>
              <a:ext uri="{FF2B5EF4-FFF2-40B4-BE49-F238E27FC236}">
                <a16:creationId xmlns:a16="http://schemas.microsoft.com/office/drawing/2014/main" id="{2AF71C87-0B87-949B-F623-4FB1A9BC7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1869" y="34778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72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3207</TotalTime>
  <Words>255</Words>
  <Application>Microsoft Office PowerPoint</Application>
  <PresentationFormat>Widescreen</PresentationFormat>
  <Paragraphs>33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NTFPrint</vt:lpstr>
      <vt:lpstr>Office Theme</vt:lpstr>
      <vt:lpstr>Why do we have rules even if they stop us doing what we want to do?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Back</dc:title>
  <dc:creator>BROWN Andrea</dc:creator>
  <cp:lastModifiedBy>MORRIS Harriet</cp:lastModifiedBy>
  <cp:revision>9</cp:revision>
  <dcterms:created xsi:type="dcterms:W3CDTF">2022-08-26T14:29:59Z</dcterms:created>
  <dcterms:modified xsi:type="dcterms:W3CDTF">2023-03-07T10:39:12Z</dcterms:modified>
</cp:coreProperties>
</file>